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327650" cy="377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204" d="100"/>
          <a:sy n="204" d="100"/>
        </p:scale>
        <p:origin x="150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618599"/>
            <a:ext cx="4528503" cy="1315944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1985290"/>
            <a:ext cx="3995738" cy="912586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49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62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201241"/>
            <a:ext cx="1148775" cy="32032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201241"/>
            <a:ext cx="3379728" cy="32032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11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942336"/>
            <a:ext cx="4595098" cy="1572307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2529518"/>
            <a:ext cx="4595098" cy="826839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77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1006207"/>
            <a:ext cx="2264251" cy="23982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1006207"/>
            <a:ext cx="2264251" cy="23982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0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01242"/>
            <a:ext cx="4595098" cy="73059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926586"/>
            <a:ext cx="2253845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1380691"/>
            <a:ext cx="2253845" cy="20307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926586"/>
            <a:ext cx="2264945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1380691"/>
            <a:ext cx="2264945" cy="20307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54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52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54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51989"/>
            <a:ext cx="1718306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544227"/>
            <a:ext cx="2697123" cy="2686135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1133952"/>
            <a:ext cx="1718306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72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51989"/>
            <a:ext cx="1718306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544227"/>
            <a:ext cx="2697123" cy="2686135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1133952"/>
            <a:ext cx="1718306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44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201242"/>
            <a:ext cx="4595098" cy="73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1006207"/>
            <a:ext cx="4595098" cy="239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3503351"/>
            <a:ext cx="119872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C0508-CA0B-4E5B-A7F3-64FE3BC411E0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3503351"/>
            <a:ext cx="1798082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3503351"/>
            <a:ext cx="119872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CADA-2D55-40C9-92ED-D8B825714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7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2825" y="70338"/>
            <a:ext cx="5261317" cy="3631763"/>
          </a:xfrm>
          <a:prstGeom prst="rect">
            <a:avLst/>
          </a:prstGeom>
          <a:solidFill>
            <a:srgbClr val="000060"/>
          </a:solidFill>
          <a:ln w="57150">
            <a:solidFill>
              <a:schemeClr val="bg1"/>
            </a:solidFill>
          </a:ln>
          <a:effectLst>
            <a:outerShdw blurRad="12700" dist="50800" sx="1000" sy="1000" algn="ctr" rotWithShape="0">
              <a:schemeClr val="bg1"/>
            </a:outerShdw>
            <a:softEdge rad="0"/>
          </a:effectLst>
        </p:spPr>
        <p:txBody>
          <a:bodyPr wrap="square" rtlCol="0">
            <a:spAutoFit/>
          </a:bodyPr>
          <a:lstStyle/>
          <a:p>
            <a:r>
              <a:rPr lang="de-DE" sz="5500" b="1" dirty="0" smtClean="0">
                <a:solidFill>
                  <a:schemeClr val="bg1"/>
                </a:solidFill>
                <a:latin typeface="NimbusSanD" panose="020B0504020202020204" pitchFamily="34" charset="0"/>
              </a:rPr>
              <a:t>BEWIRB DICH JETZT </a:t>
            </a:r>
            <a:r>
              <a:rPr lang="de-DE" sz="5500" b="1" dirty="0" smtClean="0">
                <a:solidFill>
                  <a:srgbClr val="E2BF40"/>
                </a:solidFill>
                <a:latin typeface="NimbusSanD" panose="020B0504020202020204" pitchFamily="34" charset="0"/>
              </a:rPr>
              <a:t>DIREKT!</a:t>
            </a:r>
            <a:endParaRPr lang="de-DE" sz="5500" b="1" dirty="0" smtClean="0">
              <a:solidFill>
                <a:srgbClr val="E2BF40"/>
              </a:solidFill>
              <a:latin typeface="NimbusSanD" panose="020B0504020202020204" pitchFamily="34" charset="0"/>
            </a:endParaRPr>
          </a:p>
          <a:p>
            <a:endParaRPr lang="de-DE" sz="2400" dirty="0" smtClean="0">
              <a:solidFill>
                <a:schemeClr val="bg1">
                  <a:lumMod val="95000"/>
                </a:schemeClr>
              </a:solidFill>
              <a:latin typeface="NimbusSanD" panose="020B0504020202020204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latin typeface="NimbusSanD" panose="020B0504020202020204" pitchFamily="34" charset="0"/>
              </a:rPr>
              <a:t>DIENSTBEGINN </a:t>
            </a:r>
            <a:r>
              <a:rPr lang="de-DE" sz="2400" dirty="0" smtClean="0">
                <a:solidFill>
                  <a:srgbClr val="E2BF40"/>
                </a:solidFill>
                <a:latin typeface="NimbusSanD" panose="020B0504020202020204" pitchFamily="34" charset="0"/>
              </a:rPr>
              <a:t>1.12.2021</a:t>
            </a:r>
          </a:p>
          <a:p>
            <a:r>
              <a:rPr lang="de-DE" sz="2400" dirty="0" smtClean="0">
                <a:solidFill>
                  <a:schemeClr val="bg1"/>
                </a:solidFill>
                <a:latin typeface="NimbusSanD" panose="020B0504020202020204" pitchFamily="34" charset="0"/>
              </a:rPr>
              <a:t>IM</a:t>
            </a:r>
            <a:r>
              <a:rPr lang="de-DE" sz="2400" dirty="0" smtClean="0">
                <a:solidFill>
                  <a:srgbClr val="E2BF40"/>
                </a:solidFill>
                <a:latin typeface="NimbusSanD" panose="020B0504020202020204" pitchFamily="34" charset="0"/>
              </a:rPr>
              <a:t> MITTLEREN DIENST</a:t>
            </a:r>
          </a:p>
          <a:p>
            <a:r>
              <a:rPr lang="de-DE" sz="2400" dirty="0" smtClean="0">
                <a:solidFill>
                  <a:srgbClr val="E2BF40"/>
                </a:solidFill>
                <a:latin typeface="NimbusSanD" panose="020B0504020202020204" pitchFamily="34" charset="0"/>
              </a:rPr>
              <a:t>BEWERBUNG </a:t>
            </a:r>
            <a:r>
              <a:rPr lang="de-DE" sz="2400" dirty="0">
                <a:solidFill>
                  <a:srgbClr val="E2BF40"/>
                </a:solidFill>
                <a:latin typeface="NimbusSanD" panose="020B0504020202020204" pitchFamily="34" charset="0"/>
              </a:rPr>
              <a:t>BIS 15.08.2021 </a:t>
            </a:r>
            <a:r>
              <a:rPr lang="de-DE" sz="2400" dirty="0" smtClean="0">
                <a:solidFill>
                  <a:srgbClr val="E2BF40"/>
                </a:solidFill>
                <a:latin typeface="NimbusSanD" panose="020B0504020202020204" pitchFamily="34" charset="0"/>
              </a:rPr>
              <a:t>  NEUSTRELITZ </a:t>
            </a:r>
            <a:r>
              <a:rPr lang="de-DE" sz="2400" dirty="0">
                <a:solidFill>
                  <a:srgbClr val="E2BF40"/>
                </a:solidFill>
                <a:latin typeface="NimbusSanD" panose="020B0504020202020204" pitchFamily="34" charset="0"/>
              </a:rPr>
              <a:t>ODER </a:t>
            </a:r>
            <a:r>
              <a:rPr lang="de-DE" sz="2400" dirty="0" err="1" smtClean="0">
                <a:solidFill>
                  <a:srgbClr val="E2BF40"/>
                </a:solidFill>
                <a:latin typeface="NimbusSanD" panose="020B0504020202020204" pitchFamily="34" charset="0"/>
              </a:rPr>
              <a:t>BAMBERG</a:t>
            </a:r>
            <a:r>
              <a:rPr lang="de-DE" sz="2400" dirty="0" err="1" smtClean="0">
                <a:solidFill>
                  <a:srgbClr val="000076"/>
                </a:solidFill>
                <a:latin typeface="NimbusSanD" panose="020B0504020202020204" pitchFamily="34" charset="0"/>
              </a:rPr>
              <a:t>lin</a:t>
            </a:r>
            <a:endParaRPr lang="de-DE" sz="2400" dirty="0" smtClean="0">
              <a:solidFill>
                <a:srgbClr val="000076"/>
              </a:solidFill>
              <a:latin typeface="NimbusSan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56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NimbusSanD</vt:lpstr>
      <vt:lpstr>Office</vt:lpstr>
      <vt:lpstr>PowerPoint-Präsentation</vt:lpstr>
    </vt:vector>
  </TitlesOfParts>
  <Company>Bundespolizei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Hummel, Ronald (AKA)</dc:creator>
  <cp:lastModifiedBy>Hummel, Ronald (AKA)</cp:lastModifiedBy>
  <cp:revision>2</cp:revision>
  <dcterms:created xsi:type="dcterms:W3CDTF">2021-07-02T14:42:51Z</dcterms:created>
  <dcterms:modified xsi:type="dcterms:W3CDTF">2021-07-02T14:51:14Z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603971867</vt:i4>
  </property>
  <property fmtid="{D5CDD505-2E9C-101B-9397-08002B2CF9AE}" pid="3" name="_NewReviewCycle">
    <vt:lpwstr/>
  </property>
  <property fmtid="{D5CDD505-2E9C-101B-9397-08002B2CF9AE}" pid="4" name="_EmailSubject">
    <vt:lpwstr>Sondereinstellung Bundespolizei Dezember 2021</vt:lpwstr>
  </property>
  <property fmtid="{D5CDD505-2E9C-101B-9397-08002B2CF9AE}" pid="5" name="_AuthorEmail">
    <vt:lpwstr>Ronald.Hummel@polizei.bund.de</vt:lpwstr>
  </property>
  <property fmtid="{D5CDD505-2E9C-101B-9397-08002B2CF9AE}" pid="6" name="_AuthorEmailDisplayName">
    <vt:lpwstr>Hummel, Ronald (AKA)</vt:lpwstr>
  </property>
</Properties>
</file>